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8768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21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mesa, homem, em pé&#10;&#10;Descrição gerada automaticamente">
            <a:extLst>
              <a:ext uri="{FF2B5EF4-FFF2-40B4-BE49-F238E27FC236}">
                <a16:creationId xmlns:a16="http://schemas.microsoft.com/office/drawing/2014/main" id="{F8455A58-7D7E-92A9-96B4-10434CB4A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48765629" cy="27432000"/>
          </a:xfrm>
          <a:prstGeom prst="rect">
            <a:avLst/>
          </a:prstGeom>
        </p:spPr>
      </p:pic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7C6E5EAE-4895-3A1F-F883-465B00D5CC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6800" y="22419733"/>
            <a:ext cx="4843463" cy="11858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9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7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55CAF607-1CF1-BA90-7B04-0E9BD55503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741" b="5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2844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7140D28C21A4DA8183F08FE12D8EF" ma:contentTypeVersion="15" ma:contentTypeDescription="Crie um novo documento." ma:contentTypeScope="" ma:versionID="243990a4af897f4ee5b0e76ff714569b">
  <xsd:schema xmlns:xsd="http://www.w3.org/2001/XMLSchema" xmlns:xs="http://www.w3.org/2001/XMLSchema" xmlns:p="http://schemas.microsoft.com/office/2006/metadata/properties" xmlns:ns2="27da31d4-c945-45c8-9355-db126e73fe08" xmlns:ns3="6fde12ca-6140-4bd3-bd29-9126151e1ced" xmlns:ns4="cf8f21a8-eced-4141-af17-41e9a394442f" targetNamespace="http://schemas.microsoft.com/office/2006/metadata/properties" ma:root="true" ma:fieldsID="2af82415d25581f605375021d87e3443" ns2:_="" ns3:_="" ns4:_="">
    <xsd:import namespace="27da31d4-c945-45c8-9355-db126e73fe08"/>
    <xsd:import namespace="6fde12ca-6140-4bd3-bd29-9126151e1ced"/>
    <xsd:import namespace="cf8f21a8-eced-4141-af17-41e9a39444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31d4-c945-45c8-9355-db126e73f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e12ca-6140-4bd3-bd29-9126151e1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f21a8-eced-4141-af17-41e9a394442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e145bbd-c59a-46e0-8251-9048fc6e4ee4}" ma:internalName="TaxCatchAll" ma:showField="CatchAllData" ma:web="cf8f21a8-eced-4141-af17-41e9a3944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e12ca-6140-4bd3-bd29-9126151e1ced">
      <Terms xmlns="http://schemas.microsoft.com/office/infopath/2007/PartnerControls"/>
    </lcf76f155ced4ddcb4097134ff3c332f>
    <TaxCatchAll xmlns="cf8f21a8-eced-4141-af17-41e9a394442f" xsi:nil="true"/>
  </documentManagement>
</p:properties>
</file>

<file path=customXml/itemProps1.xml><?xml version="1.0" encoding="utf-8"?>
<ds:datastoreItem xmlns:ds="http://schemas.openxmlformats.org/officeDocument/2006/customXml" ds:itemID="{DBFD12B9-9236-4696-A71F-B5431BCD2354}"/>
</file>

<file path=customXml/itemProps2.xml><?xml version="1.0" encoding="utf-8"?>
<ds:datastoreItem xmlns:ds="http://schemas.openxmlformats.org/officeDocument/2006/customXml" ds:itemID="{8286E313-866B-4748-8374-EC1D4D816BFE}"/>
</file>

<file path=customXml/itemProps3.xml><?xml version="1.0" encoding="utf-8"?>
<ds:datastoreItem xmlns:ds="http://schemas.openxmlformats.org/officeDocument/2006/customXml" ds:itemID="{F3F471DC-235D-459F-9712-D86EA2FA34C5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Ricardo Hurmus</dc:creator>
  <cp:lastModifiedBy>Jose Ricardo Hurmus</cp:lastModifiedBy>
  <cp:revision>1</cp:revision>
  <dcterms:created xsi:type="dcterms:W3CDTF">2024-04-15T17:45:10Z</dcterms:created>
  <dcterms:modified xsi:type="dcterms:W3CDTF">2024-04-15T17:48:08Z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0x0101009017140D28C21A4DA8183F08FE12D8EF</vt:lpwstr>
  </property>
</Properties>
</file>